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51" r:id="rId4"/>
    <p:sldId id="352" r:id="rId5"/>
    <p:sldId id="353" r:id="rId6"/>
    <p:sldId id="354" r:id="rId7"/>
    <p:sldId id="27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0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0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8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6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4DD8-31AC-4806-8577-4A1B3A70F8AE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28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1BC5A-AE94-4F9B-AE23-251594008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ko-KR" altLang="en-US" b="1" dirty="0"/>
              <a:t>게임 제작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E1E41-80E9-49EA-92C6-4BD42348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47858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B977012 </a:t>
            </a:r>
            <a:r>
              <a:rPr lang="ko-KR" altLang="en-US" dirty="0"/>
              <a:t>김창현</a:t>
            </a:r>
          </a:p>
        </p:txBody>
      </p:sp>
    </p:spTree>
    <p:extLst>
      <p:ext uri="{BB962C8B-B14F-4D97-AF65-F5344CB8AC3E}">
        <p14:creationId xmlns:p14="http://schemas.microsoft.com/office/powerpoint/2010/main" val="320063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74F4B-0FF5-42E0-8B5D-BC55F094FC22}"/>
              </a:ext>
            </a:extLst>
          </p:cNvPr>
          <p:cNvSpPr txBox="1"/>
          <p:nvPr/>
        </p:nvSpPr>
        <p:spPr>
          <a:xfrm>
            <a:off x="1123950" y="1946019"/>
            <a:ext cx="438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/ UI, UX </a:t>
            </a:r>
            <a:r>
              <a:rPr lang="ko-KR" altLang="en-US" sz="2400" dirty="0"/>
              <a:t>업데이트</a:t>
            </a:r>
          </a:p>
        </p:txBody>
      </p:sp>
    </p:spTree>
    <p:extLst>
      <p:ext uri="{BB962C8B-B14F-4D97-AF65-F5344CB8AC3E}">
        <p14:creationId xmlns:p14="http://schemas.microsoft.com/office/powerpoint/2010/main" val="141118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UI,</a:t>
            </a:r>
            <a:r>
              <a:rPr lang="ko-KR" altLang="en-US" b="1" dirty="0"/>
              <a:t> </a:t>
            </a:r>
            <a:r>
              <a:rPr lang="en-US" altLang="ko-KR" b="1" dirty="0"/>
              <a:t>UX</a:t>
            </a:r>
            <a:r>
              <a:rPr lang="ko-KR" altLang="en-US" b="1" dirty="0"/>
              <a:t> 업데이트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2E9030-086A-4EA3-BB4F-96CE8092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" y="1856232"/>
            <a:ext cx="5565851" cy="3145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CFE302-E524-462C-876E-EAE24238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6231"/>
            <a:ext cx="5627095" cy="31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UI,</a:t>
            </a:r>
            <a:r>
              <a:rPr lang="ko-KR" altLang="en-US" b="1" dirty="0"/>
              <a:t> </a:t>
            </a:r>
            <a:r>
              <a:rPr lang="en-US" altLang="ko-KR" b="1" dirty="0"/>
              <a:t>UX</a:t>
            </a:r>
            <a:r>
              <a:rPr lang="ko-KR" altLang="en-US" b="1" dirty="0"/>
              <a:t> 업데이트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5A700E-56D9-4F36-A2B0-B2A56066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6231"/>
            <a:ext cx="5627095" cy="31344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A9DDA6-503D-4C15-BCB8-EFCF37E2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1" y="1856231"/>
            <a:ext cx="5565851" cy="3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UI,</a:t>
            </a:r>
            <a:r>
              <a:rPr lang="ko-KR" altLang="en-US" b="1" dirty="0"/>
              <a:t> </a:t>
            </a:r>
            <a:r>
              <a:rPr lang="en-US" altLang="ko-KR" b="1" dirty="0"/>
              <a:t>UX</a:t>
            </a:r>
            <a:r>
              <a:rPr lang="ko-KR" altLang="en-US" b="1" dirty="0"/>
              <a:t> 업데이트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86737F-1B27-4650-8BDD-4C5B987D1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6231"/>
            <a:ext cx="5627095" cy="31522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8A2CE8-8EEE-44C4-83E8-8F9A2578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1" y="1856231"/>
            <a:ext cx="5593405" cy="3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UI,</a:t>
            </a:r>
            <a:r>
              <a:rPr lang="ko-KR" altLang="en-US" b="1" dirty="0"/>
              <a:t> </a:t>
            </a:r>
            <a:r>
              <a:rPr lang="en-US" altLang="ko-KR" b="1" dirty="0"/>
              <a:t>UX</a:t>
            </a:r>
            <a:r>
              <a:rPr lang="ko-KR" altLang="en-US" b="1" dirty="0"/>
              <a:t> 업데이트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CC25EC-DC99-4D75-AC97-2F56A9D3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6231"/>
            <a:ext cx="5627095" cy="3145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D7A93-EE1A-4CAF-A914-318A19B5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1" y="1856231"/>
            <a:ext cx="5593405" cy="31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1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개발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005BB-4E77-46B3-B72C-5EBE17868071}"/>
              </a:ext>
            </a:extLst>
          </p:cNvPr>
          <p:cNvSpPr txBox="1"/>
          <p:nvPr/>
        </p:nvSpPr>
        <p:spPr>
          <a:xfrm>
            <a:off x="1123950" y="1690688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레벨 디자인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소환 패턴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C7428-554E-4681-9B78-59F41FD7676E}"/>
              </a:ext>
            </a:extLst>
          </p:cNvPr>
          <p:cNvSpPr txBox="1"/>
          <p:nvPr/>
        </p:nvSpPr>
        <p:spPr>
          <a:xfrm>
            <a:off x="1123950" y="2998113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사운드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9346A-FBD3-4B95-9B43-19FB9A58F737}"/>
              </a:ext>
            </a:extLst>
          </p:cNvPr>
          <p:cNvSpPr txBox="1"/>
          <p:nvPr/>
        </p:nvSpPr>
        <p:spPr>
          <a:xfrm>
            <a:off x="1123950" y="4305538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일시정지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36A73-C5E2-4591-8B68-74044EB8FD3C}"/>
              </a:ext>
            </a:extLst>
          </p:cNvPr>
          <p:cNvSpPr txBox="1"/>
          <p:nvPr/>
        </p:nvSpPr>
        <p:spPr>
          <a:xfrm>
            <a:off x="1123950" y="5612963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UI, UX </a:t>
            </a:r>
            <a:r>
              <a:rPr lang="ko-KR" altLang="en-US" sz="2200" b="1" dirty="0"/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57335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50</Words>
  <Application>Microsoft Office PowerPoint</Application>
  <PresentationFormat>와이드스크린</PresentationFormat>
  <Paragraphs>13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게임 제작 프로젝트</vt:lpstr>
      <vt:lpstr>- 목차</vt:lpstr>
      <vt:lpstr>- UI, UX 업데이트</vt:lpstr>
      <vt:lpstr>- UI, UX 업데이트</vt:lpstr>
      <vt:lpstr>- UI, UX 업데이트</vt:lpstr>
      <vt:lpstr>- UI, UX 업데이트</vt:lpstr>
      <vt:lpstr>- 개발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프로젝트</dc:title>
  <dc:creator>My</dc:creator>
  <cp:lastModifiedBy>창현 김</cp:lastModifiedBy>
  <cp:revision>105</cp:revision>
  <dcterms:created xsi:type="dcterms:W3CDTF">2023-10-04T22:04:03Z</dcterms:created>
  <dcterms:modified xsi:type="dcterms:W3CDTF">2024-03-11T04:42:03Z</dcterms:modified>
</cp:coreProperties>
</file>